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D298F4-4017-2BEB-CC77-21A23E59CFC3}" v="17" dt="2024-12-24T01:24:10.808"/>
    <p1510:client id="{80DB95C0-3211-5379-5110-708096B59BA8}" v="129" dt="2024-12-24T01:11:18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3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7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618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27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69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821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686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026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0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77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87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lorful boardgame">
            <a:extLst>
              <a:ext uri="{FF2B5EF4-FFF2-40B4-BE49-F238E27FC236}">
                <a16:creationId xmlns:a16="http://schemas.microsoft.com/office/drawing/2014/main" id="{AF1025D2-E81C-2098-9107-945523ADA8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2507" r="-2" b="129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Tile Matching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Ertuğrul Ege </a:t>
            </a:r>
            <a:r>
              <a:rPr lang="en-US" dirty="0" err="1">
                <a:solidFill>
                  <a:srgbClr val="FFFFFF"/>
                </a:solidFill>
              </a:rPr>
              <a:t>eyiler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91A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2544C-0C1C-7976-352E-7B50882B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FFFFFF"/>
                </a:solidFill>
              </a:rPr>
              <a:t>Game Demo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E33CE7-FD41-83FA-C752-EC2C60BF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2024-12-24 03-47-03">
            <a:hlinkClick r:id="" action="ppaction://media"/>
            <a:extLst>
              <a:ext uri="{FF2B5EF4-FFF2-40B4-BE49-F238E27FC236}">
                <a16:creationId xmlns:a16="http://schemas.microsoft.com/office/drawing/2014/main" id="{1B9CC5CE-EBBE-143D-FDA0-DF173375F0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5105" y="1979761"/>
            <a:ext cx="6453997" cy="36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8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7F5CE-85D4-68B8-2611-048438092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Technical Challenges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112B947-824E-4418-C66F-9F97966A7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1. Assigning Colors to Numbers and Matrix-Based Algorithm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2. Detecting and Destroying Adjacent Cubes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3. Collision Detection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4. Cube Falling Mechanic and Bounce Effect</a:t>
            </a:r>
          </a:p>
          <a:p>
            <a:r>
              <a:rPr lang="en-US" dirty="0">
                <a:ea typeface="+mn-lt"/>
                <a:cs typeface="+mn-lt"/>
              </a:rPr>
              <a:t>5. Score and Time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797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1A3B9-F20D-FB5C-3EE0-F2A4BC1F9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  <a:ea typeface="+mj-lt"/>
                <a:cs typeface="+mj-lt"/>
              </a:rPr>
              <a:t>Game Mechanics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5F5A-2C40-6BA3-A6D7-3068BDFE1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z="2400"/>
              <a:t>Rules:</a:t>
            </a:r>
            <a:br>
              <a:rPr lang="en-US" sz="2400"/>
            </a:br>
            <a:r>
              <a:rPr lang="en-US" sz="2400"/>
              <a:t> 1) </a:t>
            </a:r>
            <a:r>
              <a:rPr lang="en-US" sz="2400">
                <a:ea typeface="+mn-lt"/>
                <a:cs typeface="+mn-lt"/>
              </a:rPr>
              <a:t>Match adjacent cubes of the same color to destroy them.</a:t>
            </a:r>
            <a:br>
              <a:rPr lang="en-US" sz="2400">
                <a:ea typeface="+mn-lt"/>
                <a:cs typeface="+mn-lt"/>
              </a:rPr>
            </a:br>
            <a:r>
              <a:rPr lang="en-US" sz="2400"/>
              <a:t> 2)</a:t>
            </a:r>
            <a:r>
              <a:rPr lang="en-US" sz="2400">
                <a:ea typeface="+mn-lt"/>
                <a:cs typeface="+mn-lt"/>
              </a:rPr>
              <a:t>Gain points based on the number of cubes destroyed simultaneously</a:t>
            </a:r>
          </a:p>
          <a:p>
            <a:r>
              <a:rPr lang="en-US" sz="2400">
                <a:ea typeface="+mn-lt"/>
                <a:cs typeface="+mn-lt"/>
              </a:rPr>
              <a:t>Aims:</a:t>
            </a:r>
          </a:p>
          <a:p>
            <a:pPr marL="200660" lvl="1" indent="0">
              <a:buNone/>
            </a:pPr>
            <a:r>
              <a:rPr lang="en-US" sz="2400">
                <a:ea typeface="+mn-lt"/>
                <a:cs typeface="+mn-lt"/>
              </a:rPr>
              <a:t> 1)Achieve the highest score within the time limit.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 2)Utilize strategic matches to maximize points and time bonuses.</a:t>
            </a:r>
          </a:p>
          <a:p>
            <a:pPr marL="200660" lvl="1" indent="0">
              <a:buNone/>
            </a:pPr>
            <a:endParaRPr lang="en-US" sz="2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419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7D8E8-35A0-436B-09EA-BB3A636D9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57D79696-D9C7-3249-09B1-6CBA12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108" r="19805" b="4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AE8B9-09B2-2391-C6E7-314E9F1F3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Successfully developed a tile-matching game with realistic physics and engaging mechanics.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Overcame technical challenges such as custom matching algorithms and collision detection.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Demonstrated efficient performance through Unity Profiler evaluations.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Implementing multiplayer functionality.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Enhancing visuals and sound effects.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322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RegularSeedLeftStep">
      <a:dk1>
        <a:srgbClr val="000000"/>
      </a:dk1>
      <a:lt1>
        <a:srgbClr val="FFFFFF"/>
      </a:lt1>
      <a:dk2>
        <a:srgbClr val="241B2F"/>
      </a:dk2>
      <a:lt2>
        <a:srgbClr val="F1F0F3"/>
      </a:lt2>
      <a:accent1>
        <a:srgbClr val="91AB1E"/>
      </a:accent1>
      <a:accent2>
        <a:srgbClr val="C59C15"/>
      </a:accent2>
      <a:accent3>
        <a:srgbClr val="E76C29"/>
      </a:accent3>
      <a:accent4>
        <a:srgbClr val="D51724"/>
      </a:accent4>
      <a:accent5>
        <a:srgbClr val="E72985"/>
      </a:accent5>
      <a:accent6>
        <a:srgbClr val="D517C2"/>
      </a:accent6>
      <a:hlink>
        <a:srgbClr val="6E59C7"/>
      </a:hlink>
      <a:folHlink>
        <a:srgbClr val="7F7F7F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Geniş ekran</PresentationFormat>
  <Paragraphs>0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5</vt:i4>
      </vt:variant>
    </vt:vector>
  </HeadingPairs>
  <TitlesOfParts>
    <vt:vector size="6" baseType="lpstr">
      <vt:lpstr>RetrospectVTI</vt:lpstr>
      <vt:lpstr>Tile Matching Game</vt:lpstr>
      <vt:lpstr>Game Demo</vt:lpstr>
      <vt:lpstr>Technical Challenges</vt:lpstr>
      <vt:lpstr>Game Mechanics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71</cp:revision>
  <dcterms:created xsi:type="dcterms:W3CDTF">2024-12-24T00:33:55Z</dcterms:created>
  <dcterms:modified xsi:type="dcterms:W3CDTF">2024-12-24T01:28:20Z</dcterms:modified>
</cp:coreProperties>
</file>